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Day O'Connor" userId="11496f0f099d5592" providerId="LiveId" clId="{5342B98B-C424-4BCB-99D6-D0346004147B}"/>
    <pc:docChg chg="modSld">
      <pc:chgData name="Robert Day O'Connor" userId="11496f0f099d5592" providerId="LiveId" clId="{5342B98B-C424-4BCB-99D6-D0346004147B}" dt="2019-02-15T00:13:44.605" v="3" actId="1076"/>
      <pc:docMkLst>
        <pc:docMk/>
      </pc:docMkLst>
      <pc:sldChg chg="addSp delSp modSp">
        <pc:chgData name="Robert Day O'Connor" userId="11496f0f099d5592" providerId="LiveId" clId="{5342B98B-C424-4BCB-99D6-D0346004147B}" dt="2019-02-15T00:13:44.605" v="3" actId="1076"/>
        <pc:sldMkLst>
          <pc:docMk/>
          <pc:sldMk cId="1473394461" sldId="261"/>
        </pc:sldMkLst>
        <pc:spChg chg="del">
          <ac:chgData name="Robert Day O'Connor" userId="11496f0f099d5592" providerId="LiveId" clId="{5342B98B-C424-4BCB-99D6-D0346004147B}" dt="2019-02-15T00:13:35.466" v="0"/>
          <ac:spMkLst>
            <pc:docMk/>
            <pc:sldMk cId="1473394461" sldId="261"/>
            <ac:spMk id="7" creationId="{9ABA93E4-FA89-4E70-8EEA-DE7B46BFF7F5}"/>
          </ac:spMkLst>
        </pc:spChg>
        <pc:picChg chg="add mod">
          <ac:chgData name="Robert Day O'Connor" userId="11496f0f099d5592" providerId="LiveId" clId="{5342B98B-C424-4BCB-99D6-D0346004147B}" dt="2019-02-15T00:13:44.605" v="3" actId="1076"/>
          <ac:picMkLst>
            <pc:docMk/>
            <pc:sldMk cId="1473394461" sldId="261"/>
            <ac:picMk id="4" creationId="{975A8F94-99AC-42B7-83AD-A8F4F43CFB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8B2FDA9-3ED2-42EE-80DB-91EF7B971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GB" sz="6600">
                <a:latin typeface="Times New Roman" panose="02020603050405020304" pitchFamily="18" charset="0"/>
                <a:cs typeface="Times New Roman" panose="02020603050405020304" pitchFamily="18" charset="0"/>
              </a:rPr>
              <a:t>MUGshot</a:t>
            </a:r>
            <a:endParaRPr lang="en-NL" sz="6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9D8DBCA-D486-4D7E-9E77-D824AED0A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 Pickle Productions</a:t>
            </a:r>
            <a:endParaRPr lang="en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38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Afbeeldingsresultaat voor mafia">
            <a:extLst>
              <a:ext uri="{FF2B5EF4-FFF2-40B4-BE49-F238E27FC236}">
                <a16:creationId xmlns:a16="http://schemas.microsoft.com/office/drawing/2014/main" id="{C8D62767-012E-4354-BC06-010EF6B8E3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5" y="1126000"/>
            <a:ext cx="6900380" cy="46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798EA8-5B1A-4FC9-8729-24BAFB4C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5" y="1314922"/>
            <a:ext cx="3275013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391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55154E-73A0-42E8-8052-1B6AC041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GB" sz="5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NL" sz="5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7879CD-4617-4C69-82BF-C3599BEA9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 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Game rules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Trailer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Concept art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Assets 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Prototype game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Wireframe</a:t>
            </a:r>
          </a:p>
          <a:p>
            <a:endParaRPr lang="en-GB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85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B68940-9AF4-4250-950A-6CE37512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765D54-FEB1-41C7-A7B4-8522A43A4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Beat the high score by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killing more!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BFA833-2082-4022-B60B-B34D7D3A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rules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E0EF4666-E6C7-4C7B-A949-A968C379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Pretty basic and speaks for themselves.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Run, shoot, dodge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Find the key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Kill everyone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Progression equals harder enemies to beat</a:t>
            </a:r>
          </a:p>
          <a:p>
            <a:pPr marL="0" indent="0">
              <a:buNone/>
            </a:pP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52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238FE4-AF73-4110-81FF-E8B54DCC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GB" sz="2800">
                <a:latin typeface="Times New Roman" panose="02020603050405020304" pitchFamily="18" charset="0"/>
                <a:cs typeface="Times New Roman" panose="02020603050405020304" pitchFamily="18" charset="0"/>
              </a:rPr>
              <a:t>Trailer</a:t>
            </a:r>
            <a:endParaRPr lang="en-NL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Tijdelijke aanduiding voor inhoud 3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7D8195C-5CD5-4FD7-9F03-79B69052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056994"/>
            <a:ext cx="6900380" cy="47440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D13E5E-5287-450B-8340-0B9831F90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Ending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game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3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C4EDC5-FC29-404F-B198-4B5B4E52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art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5A8F94-99AC-42B7-83AD-A8F4F43CF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360" y="2039868"/>
            <a:ext cx="2223117" cy="2223117"/>
          </a:xfrm>
        </p:spPr>
      </p:pic>
    </p:spTree>
    <p:extLst>
      <p:ext uri="{BB962C8B-B14F-4D97-AF65-F5344CB8AC3E}">
        <p14:creationId xmlns:p14="http://schemas.microsoft.com/office/powerpoint/2010/main" val="1473394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gebouw, binnen&#10;&#10;Beschrijving is gegenereerd met zeer hoge betrouwbaarheid">
            <a:extLst>
              <a:ext uri="{FF2B5EF4-FFF2-40B4-BE49-F238E27FC236}">
                <a16:creationId xmlns:a16="http://schemas.microsoft.com/office/drawing/2014/main" id="{4C5BD6A4-77FD-46BA-B485-6363388FD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304" y="166964"/>
            <a:ext cx="5705726" cy="320947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D386A1-94F8-469D-9AED-1BC94DF7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cap="all"/>
              <a:t>Moodboard</a:t>
            </a:r>
            <a:br>
              <a:rPr lang="en-US" sz="4100" cap="all"/>
            </a:br>
            <a:endParaRPr lang="en-US" sz="4100" cap="al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E789-7A72-41B0-9C9D-8A1A0C5DD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57" y="3379833"/>
            <a:ext cx="4622725" cy="2987729"/>
          </a:xfrm>
          <a:prstGeom prst="rect">
            <a:avLst/>
          </a:prstGeom>
        </p:spPr>
      </p:pic>
      <p:pic>
        <p:nvPicPr>
          <p:cNvPr id="13" name="Untitled">
            <a:hlinkClick r:id="" action="ppaction://media"/>
            <a:extLst>
              <a:ext uri="{FF2B5EF4-FFF2-40B4-BE49-F238E27FC236}">
                <a16:creationId xmlns:a16="http://schemas.microsoft.com/office/drawing/2014/main" id="{D0B7E9E0-D15B-40CB-83FA-FDFF55A88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005" y="4093405"/>
            <a:ext cx="1560587" cy="15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75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237E93-E24B-4F0D-8BF2-D6C96FD4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game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B11B9B-A245-43D3-8F01-D17EDCA7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20620"/>
            <a:ext cx="9601200" cy="2946779"/>
          </a:xfrm>
        </p:spPr>
        <p:txBody>
          <a:bodyPr>
            <a:normAutofit/>
          </a:bodyPr>
          <a:lstStyle/>
          <a:p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24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1B0FF08-FAB0-4795-BE24-16D1BECF7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7DD309-6168-45EF-8B05-4039BB6F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20" y="3679776"/>
            <a:ext cx="7524910" cy="18719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Website Wireframe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7187C67-9701-4055-86A9-59B24437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9" y="1041199"/>
            <a:ext cx="3480115" cy="243607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79786FB-F903-4B97-8CFE-5BB251982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611062" y="710273"/>
            <a:ext cx="2308583" cy="2022536"/>
          </a:xfrm>
          <a:custGeom>
            <a:avLst/>
            <a:gdLst>
              <a:gd name="connsiteX0" fmla="*/ 462 w 2308583"/>
              <a:gd name="connsiteY0" fmla="*/ 2022536 h 2022536"/>
              <a:gd name="connsiteX1" fmla="*/ 2308583 w 2308583"/>
              <a:gd name="connsiteY1" fmla="*/ 2022536 h 2022536"/>
              <a:gd name="connsiteX2" fmla="*/ 2308583 w 2308583"/>
              <a:gd name="connsiteY2" fmla="*/ 0 h 2022536"/>
              <a:gd name="connsiteX3" fmla="*/ 2022607 w 2308583"/>
              <a:gd name="connsiteY3" fmla="*/ 0 h 2022536"/>
              <a:gd name="connsiteX4" fmla="*/ 2022607 w 2308583"/>
              <a:gd name="connsiteY4" fmla="*/ 1751609 h 2022536"/>
              <a:gd name="connsiteX5" fmla="*/ 0 w 2308583"/>
              <a:gd name="connsiteY5" fmla="*/ 1750677 h 2022536"/>
              <a:gd name="connsiteX6" fmla="*/ 462 w 2308583"/>
              <a:gd name="connsiteY6" fmla="*/ 2022536 h 202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2022536">
                <a:moveTo>
                  <a:pt x="462" y="2022536"/>
                </a:moveTo>
                <a:lnTo>
                  <a:pt x="2308583" y="2022536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1751609"/>
                </a:lnTo>
                <a:lnTo>
                  <a:pt x="0" y="1750677"/>
                </a:lnTo>
                <a:cubicBezTo>
                  <a:pt x="923" y="1844507"/>
                  <a:pt x="-462" y="1928706"/>
                  <a:pt x="462" y="202253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8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33A48BD-BEC5-4CED-8FD6-5948A2C21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6294" y="640380"/>
            <a:ext cx="4042636" cy="285005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8484F9A-56A0-462B-81FC-D7FBA01CF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290" y="640380"/>
            <a:ext cx="3446199" cy="242957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A39C886-8DA4-433C-B90F-D04B50EE8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292517" y="1256755"/>
            <a:ext cx="2308583" cy="2194717"/>
          </a:xfrm>
          <a:custGeom>
            <a:avLst/>
            <a:gdLst>
              <a:gd name="connsiteX0" fmla="*/ 2308583 w 2308583"/>
              <a:gd name="connsiteY0" fmla="*/ 0 h 2194717"/>
              <a:gd name="connsiteX1" fmla="*/ 2022607 w 2308583"/>
              <a:gd name="connsiteY1" fmla="*/ 0 h 2194717"/>
              <a:gd name="connsiteX2" fmla="*/ 2022607 w 2308583"/>
              <a:gd name="connsiteY2" fmla="*/ 1923790 h 2194717"/>
              <a:gd name="connsiteX3" fmla="*/ 0 w 2308583"/>
              <a:gd name="connsiteY3" fmla="*/ 1922858 h 2194717"/>
              <a:gd name="connsiteX4" fmla="*/ 462 w 2308583"/>
              <a:gd name="connsiteY4" fmla="*/ 2194717 h 2194717"/>
              <a:gd name="connsiteX5" fmla="*/ 2308583 w 2308583"/>
              <a:gd name="connsiteY5" fmla="*/ 2194717 h 21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194717">
                <a:moveTo>
                  <a:pt x="2308583" y="0"/>
                </a:moveTo>
                <a:lnTo>
                  <a:pt x="2022607" y="0"/>
                </a:lnTo>
                <a:lnTo>
                  <a:pt x="2022607" y="1923790"/>
                </a:lnTo>
                <a:lnTo>
                  <a:pt x="0" y="1922858"/>
                </a:lnTo>
                <a:cubicBezTo>
                  <a:pt x="923" y="2016688"/>
                  <a:pt x="-462" y="2100887"/>
                  <a:pt x="462" y="2194717"/>
                </a:cubicBezTo>
                <a:lnTo>
                  <a:pt x="2308583" y="21947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8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24ED276-CA07-4681-A32A-8B479DFA0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517" y="3788050"/>
            <a:ext cx="3542737" cy="24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69667"/>
      </p:ext>
    </p:extLst>
  </p:cSld>
  <p:clrMapOvr>
    <a:masterClrMapping/>
  </p:clrMapOvr>
</p:sld>
</file>

<file path=ppt/theme/theme1.xml><?xml version="1.0" encoding="utf-8"?>
<a:theme xmlns:a="http://schemas.openxmlformats.org/drawingml/2006/main" name="Bijsnijden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66</Words>
  <Application>Microsoft Office PowerPoint</Application>
  <PresentationFormat>Widescreen</PresentationFormat>
  <Paragraphs>37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Franklin Gothic Book</vt:lpstr>
      <vt:lpstr>Times New Roman</vt:lpstr>
      <vt:lpstr>Bijsnijden</vt:lpstr>
      <vt:lpstr>MUGshot</vt:lpstr>
      <vt:lpstr>Contents</vt:lpstr>
      <vt:lpstr>Value proposition</vt:lpstr>
      <vt:lpstr>Game rules</vt:lpstr>
      <vt:lpstr>Trailer</vt:lpstr>
      <vt:lpstr>Concept art</vt:lpstr>
      <vt:lpstr>Moodboard </vt:lpstr>
      <vt:lpstr>Prototype game</vt:lpstr>
      <vt:lpstr>Website Wireframe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MUGshot</dc:title>
  <dc:creator>Dominique de Graaff</dc:creator>
  <cp:lastModifiedBy>Robert Day O'Connor</cp:lastModifiedBy>
  <cp:revision>6</cp:revision>
  <dcterms:created xsi:type="dcterms:W3CDTF">2019-02-14T09:23:43Z</dcterms:created>
  <dcterms:modified xsi:type="dcterms:W3CDTF">2019-02-15T00:14:16Z</dcterms:modified>
</cp:coreProperties>
</file>